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60" r:id="rId3"/>
    <p:sldId id="258" r:id="rId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101"/>
    <a:srgbClr val="730101"/>
    <a:srgbClr val="BE0202"/>
    <a:srgbClr val="CCCC00"/>
    <a:srgbClr val="DDDDDD"/>
    <a:srgbClr val="000066"/>
    <a:srgbClr val="EAEAEA"/>
    <a:srgbClr val="D5D5D5"/>
    <a:srgbClr val="B0EE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9C9552-F586-41E1-BB7F-62E08B1A4D11}" type="datetimeFigureOut">
              <a:rPr lang="pl-PL" smtClean="0"/>
              <a:pPr>
                <a:defRPr/>
              </a:pPr>
              <a:t>2022-06-05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04E1D4-17FB-4EAD-865D-ABF7B52698E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2F3FF-76CF-4B86-B876-5EAAEC2F7BE3}" type="datetimeFigureOut">
              <a:rPr lang="pl-PL" smtClean="0"/>
              <a:pPr>
                <a:defRPr/>
              </a:pPr>
              <a:t>2022-06-05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8B71D-8849-4E36-A3D8-425349F3D2B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4468B-2C2E-4ABA-834F-6AF0DB0F9D62}" type="datetimeFigureOut">
              <a:rPr lang="pl-PL" smtClean="0"/>
              <a:pPr>
                <a:defRPr/>
              </a:pPr>
              <a:t>2022-06-05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13B33-62D3-4372-857E-EE2F7F1D303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C391017-54E4-45A0-B1C7-FBC766479BC0}" type="datetimeFigureOut">
              <a:rPr lang="pl-PL" smtClean="0"/>
              <a:pPr>
                <a:defRPr/>
              </a:pPr>
              <a:t>2022-06-05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D9CF534-DE46-4CCF-9F71-085C08808EF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3123CC-C255-4383-BB36-4716618378F6}" type="datetimeFigureOut">
              <a:rPr lang="pl-PL" smtClean="0"/>
              <a:pPr>
                <a:defRPr/>
              </a:pPr>
              <a:t>2022-06-05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012C3-D506-46F2-B656-B668860298A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13917-9707-48C2-A88F-5ED499D4A4E9}" type="datetimeFigureOut">
              <a:rPr lang="pl-PL" smtClean="0"/>
              <a:pPr>
                <a:defRPr/>
              </a:pPr>
              <a:t>2022-06-05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FC8CE-C9D7-4690-A489-70A9CCEA160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9B059-016C-4C63-AFFC-B278A3297C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27B267-6857-4E7F-A8A9-C2FFAF8D2FDF}" type="datetimeFigureOut">
              <a:rPr lang="pl-PL" smtClean="0"/>
              <a:pPr>
                <a:defRPr/>
              </a:pPr>
              <a:t>2022-06-05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7DA1F2-B3CB-4E03-8762-88412E134D89}" type="datetimeFigureOut">
              <a:rPr lang="pl-PL" smtClean="0"/>
              <a:pPr>
                <a:defRPr/>
              </a:pPr>
              <a:t>2022-06-05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5080-66C4-45C0-AA43-AE07C3EDCCE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169FA-F00B-4FE6-8BE0-EAAAAFE08788}" type="datetimeFigureOut">
              <a:rPr lang="pl-PL" smtClean="0"/>
              <a:pPr>
                <a:defRPr/>
              </a:pPr>
              <a:t>2022-06-05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72BA5-9AA9-4770-A060-6F7282E6547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42FCF28-29D4-4860-8CC2-FBB163448510}" type="datetimeFigureOut">
              <a:rPr lang="pl-PL" smtClean="0"/>
              <a:pPr>
                <a:defRPr/>
              </a:pPr>
              <a:t>2022-06-05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0EEC7F2-1067-449D-B7F3-054C045DBEE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38AB6-04E1-48B6-B6A5-CE343746E088}" type="datetimeFigureOut">
              <a:rPr lang="pl-PL" smtClean="0"/>
              <a:pPr>
                <a:defRPr/>
              </a:pPr>
              <a:t>2022-06-05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08BB1-C672-4589-9F12-D23FEBD59CA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13C0932-CA91-4584-BE82-B74025BAEFAF}" type="datetimeFigureOut">
              <a:rPr lang="pl-PL" smtClean="0"/>
              <a:pPr>
                <a:defRPr/>
              </a:pPr>
              <a:t>2022-06-05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FF2D6C-AC62-4646-82A8-E10F35A2E91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>
    <p:sndAc>
      <p:stSnd>
        <p:snd r:embed="rId13" name="click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Podtytuł 2"/>
          <p:cNvSpPr>
            <a:spLocks noGrp="1"/>
          </p:cNvSpPr>
          <p:nvPr>
            <p:ph type="subTitle" idx="1"/>
          </p:nvPr>
        </p:nvSpPr>
        <p:spPr>
          <a:xfrm>
            <a:off x="1042988" y="5084763"/>
            <a:ext cx="6858000" cy="990600"/>
          </a:xfrm>
        </p:spPr>
        <p:txBody>
          <a:bodyPr/>
          <a:lstStyle/>
          <a:p>
            <a:pPr algn="ctr" eaLnBrk="1" hangingPunct="1"/>
            <a:endParaRPr lang="pl-PL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sz="2400" smtClean="0"/>
              <a:t>indywidualnie i w grupach</a:t>
            </a:r>
          </a:p>
          <a:p>
            <a:pPr algn="ctr" eaLnBrk="1" hangingPunct="1"/>
            <a:endParaRPr lang="pl-PL" b="1" i="1" smtClean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89654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5916" y="908720"/>
            <a:ext cx="7291232" cy="13807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pl-PL" sz="4400" dirty="0" smtClean="0">
                <a:solidFill>
                  <a:schemeClr val="tx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WARSZTATY TKACKIE</a:t>
            </a:r>
            <a:br>
              <a:rPr lang="pl-PL" sz="4400" dirty="0" smtClean="0">
                <a:solidFill>
                  <a:schemeClr val="tx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pl-PL" sz="3300" i="1" dirty="0" smtClean="0">
                <a:solidFill>
                  <a:schemeClr val="tx1">
                    <a:lumMod val="50000"/>
                  </a:schemeClr>
                </a:solidFill>
                <a:cs typeface="Aharoni" pitchFamily="2" charset="-79"/>
              </a:rPr>
              <a:t>dla początkujących i zaawansowanych</a:t>
            </a:r>
            <a:endParaRPr lang="pl-PL" sz="4400" dirty="0" smtClean="0">
              <a:solidFill>
                <a:schemeClr val="tx1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94" y="2497592"/>
            <a:ext cx="2703204" cy="351966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2478758"/>
            <a:ext cx="4392488" cy="352839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608512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547664" y="1772816"/>
            <a:ext cx="6552728" cy="36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r"/>
            <a:endParaRPr lang="pl-PL" sz="2400" b="1" u="sng" dirty="0" smtClean="0"/>
          </a:p>
          <a:p>
            <a:pPr marL="0" lvl="0" indent="0" algn="r">
              <a:buNone/>
            </a:pPr>
            <a:r>
              <a:rPr lang="pl-PL" sz="2400" dirty="0" smtClean="0"/>
              <a:t>W </a:t>
            </a:r>
            <a:r>
              <a:rPr lang="pl-PL" sz="2400" dirty="0"/>
              <a:t>pięknym zakątku blisko Warszawy.  </a:t>
            </a:r>
            <a:br>
              <a:rPr lang="pl-PL" sz="2400" dirty="0"/>
            </a:br>
            <a:r>
              <a:rPr lang="pl-PL" sz="2400" dirty="0"/>
              <a:t>     Kameralnie. Las, rzeka, łąki.</a:t>
            </a:r>
            <a:br>
              <a:rPr lang="pl-PL" sz="2400" dirty="0"/>
            </a:br>
            <a:r>
              <a:rPr lang="pl-PL" sz="2400" dirty="0"/>
              <a:t>     </a:t>
            </a:r>
            <a:r>
              <a:rPr lang="pl-PL" sz="2400" dirty="0" smtClean="0"/>
              <a:t>Noclegi </a:t>
            </a:r>
            <a:r>
              <a:rPr lang="pl-PL" sz="2400" dirty="0"/>
              <a:t>i dobra kuchnia. </a:t>
            </a:r>
            <a:r>
              <a:rPr lang="pl-PL" sz="800" dirty="0"/>
              <a:t> </a:t>
            </a:r>
            <a:br>
              <a:rPr lang="pl-PL" sz="800" dirty="0"/>
            </a:br>
            <a:endParaRPr lang="pl-PL" sz="800" dirty="0"/>
          </a:p>
          <a:p>
            <a:pPr lvl="0" algn="r"/>
            <a:endParaRPr lang="pl-PL" sz="300" dirty="0"/>
          </a:p>
          <a:p>
            <a:pPr lvl="0" algn="r"/>
            <a:r>
              <a:rPr lang="pl-PL" sz="3600" dirty="0" smtClean="0"/>
              <a:t>Tel</a:t>
            </a:r>
            <a:r>
              <a:rPr lang="pl-PL" sz="3600" dirty="0"/>
              <a:t>:  505 974 000</a:t>
            </a:r>
          </a:p>
        </p:txBody>
      </p:sp>
    </p:spTree>
  </p:cSld>
  <p:clrMapOvr>
    <a:masterClrMapping/>
  </p:clrMapOvr>
  <p:transition>
    <p:dissolv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320"/>
            <a:ext cx="9144000" cy="4849368"/>
          </a:xfrm>
          <a:prstGeom prst="rect">
            <a:avLst/>
          </a:prstGeom>
        </p:spPr>
      </p:pic>
      <p:sp>
        <p:nvSpPr>
          <p:cNvPr id="15361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1448780"/>
            <a:ext cx="6552728" cy="4032448"/>
          </a:xfr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19088" lvl="1" indent="0" algn="r" eaLnBrk="1" hangingPunct="1">
              <a:buFont typeface="Arial" charset="0"/>
              <a:buNone/>
            </a:pPr>
            <a:r>
              <a:rPr lang="pl-PL" sz="3600" b="1" i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3600" b="1" i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pl-PL" sz="2600" i="1" u="sng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Moje doświadczenie zawodowe </a:t>
            </a:r>
            <a:r>
              <a:rPr lang="pl-PL" sz="2800" i="1" u="sng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2800" i="1" u="sng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pl-PL" sz="900" u="sng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900" u="sng" dirty="0" smtClean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pl-PL" sz="900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900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</a:br>
            <a:endParaRPr lang="pl-PL" sz="900" u="sng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0" indent="0" algn="r" eaLnBrk="1" hangingPunct="1">
              <a:buNone/>
            </a:pPr>
            <a:r>
              <a:rPr lang="pl-PL" sz="1500" dirty="0" smtClean="0">
                <a:solidFill>
                  <a:srgbClr val="FFC000"/>
                </a:solidFill>
                <a:latin typeface="Times New Roman"/>
                <a:ea typeface="Arial Unicode MS" pitchFamily="34" charset="-128"/>
                <a:cs typeface="Times New Roman"/>
              </a:rPr>
              <a:t>□ </a:t>
            </a:r>
            <a:r>
              <a:rPr lang="pl-PL" sz="2000" dirty="0" smtClean="0">
                <a:latin typeface="Times New Roman"/>
                <a:ea typeface="Arial Unicode MS" pitchFamily="34" charset="-128"/>
                <a:cs typeface="Times New Roman"/>
              </a:rPr>
              <a:t> K</a:t>
            </a:r>
            <a:r>
              <a:rPr lang="pl-PL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urs tkacki w </a:t>
            </a:r>
            <a:r>
              <a:rPr lang="pl-PL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ZDZ </a:t>
            </a:r>
            <a:r>
              <a:rPr lang="pl-PL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Podwale, Warszawa</a:t>
            </a:r>
          </a:p>
          <a:p>
            <a:pPr algn="r" eaLnBrk="1" hangingPunct="1">
              <a:buFont typeface="Wingdings" pitchFamily="2" charset="2"/>
              <a:buChar char="§"/>
            </a:pPr>
            <a:r>
              <a:rPr lang="pl-PL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Praktyka u prof. Marii Filipowicz z </a:t>
            </a:r>
            <a:r>
              <a:rPr lang="pl-PL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Zakopiańskiej </a:t>
            </a:r>
            <a:r>
              <a:rPr lang="pl-PL" sz="2000" dirty="0">
                <a:latin typeface="+mj-lt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pl-PL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zkoły </a:t>
            </a:r>
            <a:r>
              <a:rPr lang="pl-PL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im. Heleny Modrzejewskiej, dział tkacki</a:t>
            </a:r>
          </a:p>
          <a:p>
            <a:pPr algn="r" eaLnBrk="1" hangingPunct="1">
              <a:buFont typeface="Wingdings" pitchFamily="2" charset="2"/>
              <a:buChar char="§"/>
            </a:pPr>
            <a:r>
              <a:rPr lang="pl-PL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Nagrody na Ogólnopolskich Przeglądach Amatorskiej Tkaniny </a:t>
            </a:r>
            <a:r>
              <a:rPr lang="pl-PL" sz="2000" smtClean="0">
                <a:latin typeface="+mj-lt"/>
                <a:ea typeface="Arial Unicode MS" pitchFamily="34" charset="-128"/>
                <a:cs typeface="Arial Unicode MS" pitchFamily="34" charset="-128"/>
              </a:rPr>
              <a:t>Unikatowej </a:t>
            </a:r>
            <a:endParaRPr lang="pl-PL" sz="20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r" eaLnBrk="1" hangingPunct="1">
              <a:buFont typeface="Wingdings" pitchFamily="2" charset="2"/>
              <a:buChar char="§"/>
            </a:pPr>
            <a:r>
              <a:rPr lang="pl-PL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Prace wystawiane i sprzedawane w Polsce i za granicą (m.in. USA)</a:t>
            </a:r>
          </a:p>
          <a:p>
            <a:pPr algn="r" eaLnBrk="1" hangingPunct="1">
              <a:buFont typeface="Wingdings" pitchFamily="2" charset="2"/>
              <a:buChar char="§"/>
            </a:pPr>
            <a:r>
              <a:rPr lang="pl-PL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Doświadczenie w prowadzeniu indywidualnych</a:t>
            </a:r>
            <a:br>
              <a:rPr lang="pl-PL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pl-PL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i grupowych warsztatów tkackich</a:t>
            </a:r>
          </a:p>
          <a:p>
            <a:pPr algn="r" eaLnBrk="1" hangingPunct="1">
              <a:buFont typeface="Arial" charset="0"/>
              <a:buNone/>
            </a:pPr>
            <a:r>
              <a:rPr lang="pl-PL" sz="2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   30-letnia praktyka tkacka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532</TotalTime>
  <Words>12</Words>
  <Application>Microsoft Office PowerPoint</Application>
  <PresentationFormat>Pokaz na ekranie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Papier</vt:lpstr>
      <vt:lpstr>WARSZTATY TKACKIE dla początkujących i zaawansowanych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</dc:title>
  <dc:creator>X220</dc:creator>
  <cp:lastModifiedBy>Monika</cp:lastModifiedBy>
  <cp:revision>56</cp:revision>
  <dcterms:created xsi:type="dcterms:W3CDTF">2014-11-13T17:58:48Z</dcterms:created>
  <dcterms:modified xsi:type="dcterms:W3CDTF">2022-06-05T07:52:40Z</dcterms:modified>
</cp:coreProperties>
</file>